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7" r:id="rId2"/>
    <p:sldId id="263" r:id="rId3"/>
    <p:sldId id="256" r:id="rId4"/>
    <p:sldId id="262" r:id="rId5"/>
    <p:sldId id="260" r:id="rId6"/>
    <p:sldId id="258" r:id="rId7"/>
    <p:sldId id="259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1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10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975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56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362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43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6141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9336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361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9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7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97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573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85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079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94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29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94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6E9DEC-419B-4CC5-A080-3B06BD5A8291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6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2.jpeg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3068" y="1392703"/>
            <a:ext cx="5549898" cy="1515532"/>
          </a:xfrm>
        </p:spPr>
        <p:txBody>
          <a:bodyPr>
            <a:normAutofit fontScale="90000"/>
          </a:bodyPr>
          <a:lstStyle/>
          <a:p>
            <a:pPr algn="l"/>
            <a:r>
              <a:rPr lang="en-US" sz="9600" dirty="0">
                <a:latin typeface="Arial Black" panose="020B0A04020102020204" pitchFamily="34" charset="0"/>
              </a:rPr>
              <a:t>SOIL</a:t>
            </a:r>
            <a:endParaRPr lang="en-IN" sz="9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068" y="2908235"/>
            <a:ext cx="4310063" cy="2445279"/>
          </a:xfrm>
          <a:prstGeom prst="rect">
            <a:avLst/>
          </a:prstGeom>
        </p:spPr>
      </p:pic>
      <p:pic>
        <p:nvPicPr>
          <p:cNvPr id="1026" name="Picture 2" descr="SNS Academy, Coimbatore - Apps on Google Pla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4006" y="130574"/>
            <a:ext cx="158432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75400" y="5880100"/>
            <a:ext cx="4677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Prepared By : Ms. </a:t>
            </a:r>
            <a:r>
              <a:rPr lang="en-US" dirty="0" err="1">
                <a:latin typeface="Arial Black" panose="020B0A04020102020204" pitchFamily="34" charset="0"/>
              </a:rPr>
              <a:t>Jaanya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Jaison</a:t>
            </a:r>
            <a:endParaRPr lang="en-US" dirty="0">
              <a:latin typeface="Arial Black" panose="020B0A04020102020204" pitchFamily="34" charset="0"/>
            </a:endParaRPr>
          </a:p>
          <a:p>
            <a:r>
              <a:rPr lang="en-US">
                <a:latin typeface="Arial Black" panose="020B0A04020102020204" pitchFamily="34" charset="0"/>
              </a:rPr>
              <a:t>Class            : 4 A </a:t>
            </a:r>
            <a:endParaRPr lang="en-IN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767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8523289" cy="1295400"/>
          </a:xfrm>
        </p:spPr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CONTENTS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190205" y="1778001"/>
            <a:ext cx="4530724" cy="31623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What is Soil</a:t>
            </a:r>
          </a:p>
          <a:p>
            <a:r>
              <a:rPr lang="en-US" b="1" dirty="0"/>
              <a:t>Importance of soil</a:t>
            </a:r>
          </a:p>
          <a:p>
            <a:r>
              <a:rPr lang="en-US" b="1" dirty="0"/>
              <a:t>Layers of Soil</a:t>
            </a:r>
          </a:p>
          <a:p>
            <a:r>
              <a:rPr lang="en-US" b="1" dirty="0"/>
              <a:t>Types of soil </a:t>
            </a:r>
          </a:p>
          <a:p>
            <a:r>
              <a:rPr lang="en-US" b="1" dirty="0"/>
              <a:t>What is Soil Erosion </a:t>
            </a:r>
          </a:p>
          <a:p>
            <a:pPr marL="342900" indent="-342900">
              <a:buFontTx/>
              <a:buChar char="-"/>
            </a:pPr>
            <a:endParaRPr lang="en-IN" b="1" dirty="0"/>
          </a:p>
        </p:txBody>
      </p:sp>
      <p:pic>
        <p:nvPicPr>
          <p:cNvPr id="5" name="Picture 2" descr="SNS Academy, Coimbatore - Apps on Google Pla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1305" y="130575"/>
            <a:ext cx="987026" cy="98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586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5976" y="484719"/>
            <a:ext cx="8574622" cy="84878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rial Black" panose="020B0A04020102020204" pitchFamily="34" charset="0"/>
              </a:rPr>
              <a:t>What is  soil?</a:t>
            </a:r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1514475"/>
            <a:ext cx="6987645" cy="3870326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80" t="24421" r="1450" b="3820"/>
          <a:stretch/>
        </p:blipFill>
        <p:spPr>
          <a:xfrm>
            <a:off x="4010024" y="1333500"/>
            <a:ext cx="7620001" cy="4533899"/>
          </a:xfrm>
          <a:prstGeom prst="rect">
            <a:avLst/>
          </a:prstGeom>
        </p:spPr>
      </p:pic>
      <p:pic>
        <p:nvPicPr>
          <p:cNvPr id="5" name="Picture 2" descr="SNS Academy, Coimbatore - Apps on Google Pla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1305" y="130575"/>
            <a:ext cx="987026" cy="98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942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087" y="238125"/>
            <a:ext cx="9498014" cy="962025"/>
          </a:xfrm>
          <a:noFill/>
        </p:spPr>
        <p:txBody>
          <a:bodyPr/>
          <a:lstStyle/>
          <a:p>
            <a:pPr algn="l"/>
            <a:r>
              <a:rPr lang="en-US" dirty="0">
                <a:latin typeface="Arial Black" panose="020B0A04020102020204" pitchFamily="34" charset="0"/>
              </a:rPr>
              <a:t>Importance of Soil</a:t>
            </a:r>
            <a:endParaRPr lang="en-IN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374" y="1276350"/>
            <a:ext cx="7342326" cy="5222876"/>
          </a:xfrm>
          <a:prstGeom prst="rect">
            <a:avLst/>
          </a:prstGeom>
          <a:ln w="2286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SNS Academy, Coimbatore - Apps on Google Pla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1305" y="130575"/>
            <a:ext cx="987026" cy="98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914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185" y="552450"/>
            <a:ext cx="9364665" cy="5797742"/>
          </a:xfrm>
          <a:prstGeom prst="rect">
            <a:avLst/>
          </a:prstGeom>
        </p:spPr>
      </p:pic>
      <p:pic>
        <p:nvPicPr>
          <p:cNvPr id="5" name="Picture 2" descr="SNS Academy, Coimbatore - Apps on Google Pla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1305" y="130575"/>
            <a:ext cx="987026" cy="98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611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2116" y="942974"/>
            <a:ext cx="9397476" cy="4619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8367" y="1552573"/>
            <a:ext cx="1717636" cy="10735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942" y="1466849"/>
            <a:ext cx="1768618" cy="10239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062" y="5562600"/>
            <a:ext cx="1909763" cy="11688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SNS Academy, Coimbatore - Apps on Google Play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6705" y="130575"/>
            <a:ext cx="961625" cy="96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68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38200"/>
          </a:xfrm>
        </p:spPr>
        <p:txBody>
          <a:bodyPr/>
          <a:lstStyle/>
          <a:p>
            <a:pPr algn="l"/>
            <a:r>
              <a:rPr lang="en-US" dirty="0">
                <a:latin typeface="Arial Black" panose="020B0A04020102020204" pitchFamily="34" charset="0"/>
              </a:rPr>
              <a:t>What is Soil Erosion?</a:t>
            </a:r>
            <a:endParaRPr lang="en-IN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86" r="3299" b="4734"/>
          <a:stretch/>
        </p:blipFill>
        <p:spPr>
          <a:xfrm>
            <a:off x="2103254" y="1647826"/>
            <a:ext cx="9399770" cy="4695824"/>
          </a:xfrm>
          <a:prstGeom prst="rect">
            <a:avLst/>
          </a:prstGeom>
        </p:spPr>
      </p:pic>
      <p:pic>
        <p:nvPicPr>
          <p:cNvPr id="5" name="Picture 2" descr="SNS Academy, Coimbatore - Apps on Google Pla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1305" y="130575"/>
            <a:ext cx="987026" cy="98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220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5540" y="1168399"/>
            <a:ext cx="4540894" cy="4521201"/>
          </a:xfrm>
          <a:prstGeom prst="rect">
            <a:avLst/>
          </a:prstGeom>
          <a:ln w="2286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SNS Academy, Coimbatore - Apps on Google Pla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1305" y="130575"/>
            <a:ext cx="987026" cy="98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096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36</TotalTime>
  <Words>41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Parallax</vt:lpstr>
      <vt:lpstr>SOIL</vt:lpstr>
      <vt:lpstr>CONTENTS </vt:lpstr>
      <vt:lpstr>What is  soil?</vt:lpstr>
      <vt:lpstr>Importance of Soil</vt:lpstr>
      <vt:lpstr>PowerPoint Presentation</vt:lpstr>
      <vt:lpstr>PowerPoint Presentation</vt:lpstr>
      <vt:lpstr>What is Soil Erosion?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</dc:title>
  <dc:creator>Raksha Jaya Prakashan</dc:creator>
  <cp:lastModifiedBy>THASNEEM SNSACD</cp:lastModifiedBy>
  <cp:revision>8</cp:revision>
  <dcterms:created xsi:type="dcterms:W3CDTF">2022-09-11T09:05:19Z</dcterms:created>
  <dcterms:modified xsi:type="dcterms:W3CDTF">2022-09-19T07:06:18Z</dcterms:modified>
</cp:coreProperties>
</file>